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02" r:id="rId2"/>
    <p:sldId id="1413" r:id="rId3"/>
    <p:sldId id="1414" r:id="rId4"/>
    <p:sldId id="1415" r:id="rId5"/>
    <p:sldId id="141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388. TOPA TAWH TON KHAWM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Keep Step with the Master </a:t>
            </a:r>
          </a:p>
          <a:p>
            <a:r>
              <a:rPr lang="en-US" sz="1500" dirty="0"/>
              <a:t>Matt. 8:19</a:t>
            </a:r>
          </a:p>
          <a:p>
            <a:r>
              <a:rPr lang="en-US" sz="1500" dirty="0"/>
              <a:t>William Augustus Ogden, 1841-1897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r>
              <a:rPr lang="en-US" sz="15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74886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862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ding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4937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1724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Keugaw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0283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ta ding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22834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388. TOPA TAWH TON KHAWM IN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2018-12-15T06:27:02Z</dcterms:modified>
</cp:coreProperties>
</file>